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417"/>
    <a:srgbClr val="CE0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93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33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34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7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55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6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45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69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80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9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4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3D9A-6E04-46E7-B8CD-E58E0B23A198}" type="datetimeFigureOut">
              <a:rPr lang="de-DE" smtClean="0"/>
              <a:t>20.03.2018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F405-30BA-4206-AF86-CFAFB80BA1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1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836713"/>
            <a:ext cx="7894215" cy="648071"/>
          </a:xfrm>
        </p:spPr>
        <p:txBody>
          <a:bodyPr anchor="t">
            <a:normAutofit/>
          </a:bodyPr>
          <a:lstStyle/>
          <a:p>
            <a:pPr algn="l"/>
            <a:r>
              <a:rPr lang="de-DE" sz="4200" b="0" i="0" u="none" strike="noStrike" baseline="30000" dirty="0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Bundes-Hospiz-Anzeiger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3960440" cy="3112647"/>
          </a:xfr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600" b="0" i="0" u="none" strike="noStrike" baseline="30000" dirty="0" smtClean="0">
                <a:solidFill>
                  <a:schemeClr val="tx1"/>
                </a:solidFill>
                <a:latin typeface="Arial"/>
              </a:rPr>
              <a:t>Der </a:t>
            </a: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Bundes-Hospiz-Anzeiger</a:t>
            </a:r>
            <a:r>
              <a:rPr lang="de-DE" sz="1600" b="0" i="0" u="none" strike="noStrike" baseline="30000" dirty="0" smtClean="0">
                <a:solidFill>
                  <a:schemeClr val="tx1"/>
                </a:solidFill>
                <a:latin typeface="Arial"/>
              </a:rPr>
              <a:t> informiert alle zwei Monate über aktuelle Entwicklungen in der Sozialpolitik, Gesetzgebung sowie Forschung und Praxis. Der </a:t>
            </a:r>
            <a:r>
              <a:rPr lang="de-DE" sz="1600" b="0" i="0" u="none" strike="noStrike" baseline="30000" dirty="0" smtClean="0">
                <a:solidFill>
                  <a:srgbClr val="E43417"/>
                </a:solidFill>
                <a:latin typeface="Arial"/>
              </a:rPr>
              <a:t>Bundes-Hospiz-Anzeiger</a:t>
            </a:r>
            <a:r>
              <a:rPr lang="de-DE" sz="1600" b="0" i="0" u="none" strike="noStrike" baseline="30000" dirty="0" smtClean="0">
                <a:solidFill>
                  <a:schemeClr val="tx1"/>
                </a:solidFill>
                <a:latin typeface="Arial"/>
              </a:rPr>
              <a:t> liefert Hintergrundwissen zu tagespolitischen Ereignissen in der Palliativlandschaft und bezieht in seinen Kommentaren eindeutig Stellung zur Lage der Hospizkultur und Palliativversorgung.</a:t>
            </a:r>
          </a:p>
          <a:p>
            <a:pPr algn="l">
              <a:lnSpc>
                <a:spcPct val="150000"/>
              </a:lnSpc>
            </a:pPr>
            <a:endParaRPr lang="de-DE" sz="800" b="0" i="0" u="none" strike="noStrike" baseline="30000" dirty="0" smtClean="0">
              <a:solidFill>
                <a:schemeClr val="tx1"/>
              </a:solidFill>
              <a:latin typeface="Arial"/>
            </a:endParaRPr>
          </a:p>
          <a:p>
            <a:pPr algn="l">
              <a:lnSpc>
                <a:spcPct val="150000"/>
              </a:lnSpc>
            </a:pPr>
            <a:r>
              <a:rPr lang="de-DE" sz="1600" b="0" i="0" u="none" strike="noStrike" baseline="30000" dirty="0" smtClean="0">
                <a:solidFill>
                  <a:schemeClr val="tx1"/>
                </a:solidFill>
                <a:latin typeface="Arial"/>
              </a:rPr>
              <a:t>Der Deutsche Hospiz- und PalliativVerband e. V. formuliert als bundesweit tätiger Verband die Anliegen seiner Mitglieder. Der Deutsche Kinderhospizverein e. V. findet hier ein Sprachrohr für seine wichtigen Anliegen. </a:t>
            </a:r>
          </a:p>
          <a:p>
            <a:pPr algn="l">
              <a:lnSpc>
                <a:spcPct val="150000"/>
              </a:lnSpc>
            </a:pPr>
            <a:endParaRPr lang="de-DE" sz="800" b="0" i="0" u="none" strike="noStrike" baseline="30000" dirty="0" smtClean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83568" y="6165304"/>
            <a:ext cx="7896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b="0" i="0" u="none" strike="noStrike" baseline="30000" dirty="0" smtClean="0">
                <a:solidFill>
                  <a:srgbClr val="E43417"/>
                </a:solidFill>
                <a:latin typeface="Arial" pitchFamily="34" charset="0"/>
                <a:cs typeface="Arial" pitchFamily="34" charset="0"/>
              </a:rPr>
              <a:t>Bestellungen unter Tel. 07154/13 27 37 oder www.hospiz-verlag.de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371" y="836712"/>
            <a:ext cx="3261061" cy="45091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4551391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Bundes-Hospiz-Anzeiger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Fachzeitschrift für         Palliative Geriatrie</dc:title>
  <dc:creator>Burkhardt</dc:creator>
  <cp:lastModifiedBy>Burkhardt</cp:lastModifiedBy>
  <cp:revision>12</cp:revision>
  <dcterms:created xsi:type="dcterms:W3CDTF">2018-03-20T10:21:26Z</dcterms:created>
  <dcterms:modified xsi:type="dcterms:W3CDTF">2018-03-20T12:51:01Z</dcterms:modified>
</cp:coreProperties>
</file>