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00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74"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6233D9A-6E04-46E7-B8CD-E58E0B23A198}" type="datetimeFigureOut">
              <a:rPr lang="de-DE" smtClean="0"/>
              <a:t>20.03.2018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6A9F405-30BA-4206-AF86-CFAFB80BA133}" type="slidenum">
              <a:rPr lang="de-DE" smtClean="0"/>
              <a:t>‹Nr.›</a:t>
            </a:fld>
            <a:endParaRPr lang="de-DE"/>
          </a:p>
        </p:txBody>
      </p:sp>
    </p:spTree>
    <p:extLst>
      <p:ext uri="{BB962C8B-B14F-4D97-AF65-F5344CB8AC3E}">
        <p14:creationId xmlns:p14="http://schemas.microsoft.com/office/powerpoint/2010/main" val="1612931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6233D9A-6E04-46E7-B8CD-E58E0B23A198}" type="datetimeFigureOut">
              <a:rPr lang="de-DE" smtClean="0"/>
              <a:t>20.03.2018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6A9F405-30BA-4206-AF86-CFAFB80BA133}" type="slidenum">
              <a:rPr lang="de-DE" smtClean="0"/>
              <a:t>‹Nr.›</a:t>
            </a:fld>
            <a:endParaRPr lang="de-DE"/>
          </a:p>
        </p:txBody>
      </p:sp>
    </p:spTree>
    <p:extLst>
      <p:ext uri="{BB962C8B-B14F-4D97-AF65-F5344CB8AC3E}">
        <p14:creationId xmlns:p14="http://schemas.microsoft.com/office/powerpoint/2010/main" val="1770338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6233D9A-6E04-46E7-B8CD-E58E0B23A198}" type="datetimeFigureOut">
              <a:rPr lang="de-DE" smtClean="0"/>
              <a:t>20.03.2018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6A9F405-30BA-4206-AF86-CFAFB80BA133}" type="slidenum">
              <a:rPr lang="de-DE" smtClean="0"/>
              <a:t>‹Nr.›</a:t>
            </a:fld>
            <a:endParaRPr lang="de-DE"/>
          </a:p>
        </p:txBody>
      </p:sp>
    </p:spTree>
    <p:extLst>
      <p:ext uri="{BB962C8B-B14F-4D97-AF65-F5344CB8AC3E}">
        <p14:creationId xmlns:p14="http://schemas.microsoft.com/office/powerpoint/2010/main" val="3322341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6233D9A-6E04-46E7-B8CD-E58E0B23A198}" type="datetimeFigureOut">
              <a:rPr lang="de-DE" smtClean="0"/>
              <a:t>20.03.2018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6A9F405-30BA-4206-AF86-CFAFB80BA133}" type="slidenum">
              <a:rPr lang="de-DE" smtClean="0"/>
              <a:t>‹Nr.›</a:t>
            </a:fld>
            <a:endParaRPr lang="de-DE"/>
          </a:p>
        </p:txBody>
      </p:sp>
    </p:spTree>
    <p:extLst>
      <p:ext uri="{BB962C8B-B14F-4D97-AF65-F5344CB8AC3E}">
        <p14:creationId xmlns:p14="http://schemas.microsoft.com/office/powerpoint/2010/main" val="1217795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36233D9A-6E04-46E7-B8CD-E58E0B23A198}" type="datetimeFigureOut">
              <a:rPr lang="de-DE" smtClean="0"/>
              <a:t>20.03.2018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6A9F405-30BA-4206-AF86-CFAFB80BA133}" type="slidenum">
              <a:rPr lang="de-DE" smtClean="0"/>
              <a:t>‹Nr.›</a:t>
            </a:fld>
            <a:endParaRPr lang="de-DE"/>
          </a:p>
        </p:txBody>
      </p:sp>
    </p:spTree>
    <p:extLst>
      <p:ext uri="{BB962C8B-B14F-4D97-AF65-F5344CB8AC3E}">
        <p14:creationId xmlns:p14="http://schemas.microsoft.com/office/powerpoint/2010/main" val="1474552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36233D9A-6E04-46E7-B8CD-E58E0B23A198}" type="datetimeFigureOut">
              <a:rPr lang="de-DE" smtClean="0"/>
              <a:t>20.03.2018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6A9F405-30BA-4206-AF86-CFAFB80BA133}" type="slidenum">
              <a:rPr lang="de-DE" smtClean="0"/>
              <a:t>‹Nr.›</a:t>
            </a:fld>
            <a:endParaRPr lang="de-DE"/>
          </a:p>
        </p:txBody>
      </p:sp>
    </p:spTree>
    <p:extLst>
      <p:ext uri="{BB962C8B-B14F-4D97-AF65-F5344CB8AC3E}">
        <p14:creationId xmlns:p14="http://schemas.microsoft.com/office/powerpoint/2010/main" val="184468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36233D9A-6E04-46E7-B8CD-E58E0B23A198}" type="datetimeFigureOut">
              <a:rPr lang="de-DE" smtClean="0"/>
              <a:t>20.03.2018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6A9F405-30BA-4206-AF86-CFAFB80BA133}" type="slidenum">
              <a:rPr lang="de-DE" smtClean="0"/>
              <a:t>‹Nr.›</a:t>
            </a:fld>
            <a:endParaRPr lang="de-DE"/>
          </a:p>
        </p:txBody>
      </p:sp>
    </p:spTree>
    <p:extLst>
      <p:ext uri="{BB962C8B-B14F-4D97-AF65-F5344CB8AC3E}">
        <p14:creationId xmlns:p14="http://schemas.microsoft.com/office/powerpoint/2010/main" val="239452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36233D9A-6E04-46E7-B8CD-E58E0B23A198}" type="datetimeFigureOut">
              <a:rPr lang="de-DE" smtClean="0"/>
              <a:t>20.03.2018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6A9F405-30BA-4206-AF86-CFAFB80BA133}" type="slidenum">
              <a:rPr lang="de-DE" smtClean="0"/>
              <a:t>‹Nr.›</a:t>
            </a:fld>
            <a:endParaRPr lang="de-DE"/>
          </a:p>
        </p:txBody>
      </p:sp>
    </p:spTree>
    <p:extLst>
      <p:ext uri="{BB962C8B-B14F-4D97-AF65-F5344CB8AC3E}">
        <p14:creationId xmlns:p14="http://schemas.microsoft.com/office/powerpoint/2010/main" val="394469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6233D9A-6E04-46E7-B8CD-E58E0B23A198}" type="datetimeFigureOut">
              <a:rPr lang="de-DE" smtClean="0"/>
              <a:t>20.03.2018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6A9F405-30BA-4206-AF86-CFAFB80BA133}" type="slidenum">
              <a:rPr lang="de-DE" smtClean="0"/>
              <a:t>‹Nr.›</a:t>
            </a:fld>
            <a:endParaRPr lang="de-DE"/>
          </a:p>
        </p:txBody>
      </p:sp>
    </p:spTree>
    <p:extLst>
      <p:ext uri="{BB962C8B-B14F-4D97-AF65-F5344CB8AC3E}">
        <p14:creationId xmlns:p14="http://schemas.microsoft.com/office/powerpoint/2010/main" val="73980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36233D9A-6E04-46E7-B8CD-E58E0B23A198}" type="datetimeFigureOut">
              <a:rPr lang="de-DE" smtClean="0"/>
              <a:t>20.03.2018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6A9F405-30BA-4206-AF86-CFAFB80BA133}" type="slidenum">
              <a:rPr lang="de-DE" smtClean="0"/>
              <a:t>‹Nr.›</a:t>
            </a:fld>
            <a:endParaRPr lang="de-DE"/>
          </a:p>
        </p:txBody>
      </p:sp>
    </p:spTree>
    <p:extLst>
      <p:ext uri="{BB962C8B-B14F-4D97-AF65-F5344CB8AC3E}">
        <p14:creationId xmlns:p14="http://schemas.microsoft.com/office/powerpoint/2010/main" val="155499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36233D9A-6E04-46E7-B8CD-E58E0B23A198}" type="datetimeFigureOut">
              <a:rPr lang="de-DE" smtClean="0"/>
              <a:t>20.03.2018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6A9F405-30BA-4206-AF86-CFAFB80BA133}" type="slidenum">
              <a:rPr lang="de-DE" smtClean="0"/>
              <a:t>‹Nr.›</a:t>
            </a:fld>
            <a:endParaRPr lang="de-DE"/>
          </a:p>
        </p:txBody>
      </p:sp>
    </p:spTree>
    <p:extLst>
      <p:ext uri="{BB962C8B-B14F-4D97-AF65-F5344CB8AC3E}">
        <p14:creationId xmlns:p14="http://schemas.microsoft.com/office/powerpoint/2010/main" val="1323463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233D9A-6E04-46E7-B8CD-E58E0B23A198}" type="datetimeFigureOut">
              <a:rPr lang="de-DE" smtClean="0"/>
              <a:t>20.03.2018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9F405-30BA-4206-AF86-CFAFB80BA133}" type="slidenum">
              <a:rPr lang="de-DE" smtClean="0"/>
              <a:t>‹Nr.›</a:t>
            </a:fld>
            <a:endParaRPr lang="de-DE"/>
          </a:p>
        </p:txBody>
      </p:sp>
    </p:spTree>
    <p:extLst>
      <p:ext uri="{BB962C8B-B14F-4D97-AF65-F5344CB8AC3E}">
        <p14:creationId xmlns:p14="http://schemas.microsoft.com/office/powerpoint/2010/main" val="876140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836713"/>
            <a:ext cx="4318248" cy="864095"/>
          </a:xfrm>
        </p:spPr>
        <p:txBody>
          <a:bodyPr anchor="t">
            <a:normAutofit fontScale="90000"/>
          </a:bodyPr>
          <a:lstStyle/>
          <a:p>
            <a:pPr algn="l"/>
            <a:r>
              <a:rPr lang="de-DE" sz="3200" b="0" i="0" u="none" strike="noStrike" baseline="30000" dirty="0" smtClean="0">
                <a:solidFill>
                  <a:schemeClr val="tx1">
                    <a:lumMod val="50000"/>
                    <a:lumOff val="50000"/>
                  </a:schemeClr>
                </a:solidFill>
                <a:latin typeface="Arial" pitchFamily="34" charset="0"/>
                <a:cs typeface="Arial" pitchFamily="34" charset="0"/>
              </a:rPr>
              <a:t>Fachzeitschrift für </a:t>
            </a:r>
            <a:r>
              <a:rPr lang="de-DE" sz="2800" b="0" i="0" u="none" strike="noStrike" baseline="30000" dirty="0" smtClean="0">
                <a:solidFill>
                  <a:schemeClr val="tx1">
                    <a:lumMod val="50000"/>
                    <a:lumOff val="50000"/>
                  </a:schemeClr>
                </a:solidFill>
                <a:latin typeface="Arial" pitchFamily="34" charset="0"/>
                <a:cs typeface="Arial" pitchFamily="34" charset="0"/>
              </a:rPr>
              <a:t/>
            </a:r>
            <a:br>
              <a:rPr lang="de-DE" sz="2800" b="0" i="0" u="none" strike="noStrike" baseline="30000" dirty="0" smtClean="0">
                <a:solidFill>
                  <a:schemeClr val="tx1">
                    <a:lumMod val="50000"/>
                    <a:lumOff val="50000"/>
                  </a:schemeClr>
                </a:solidFill>
                <a:latin typeface="Arial" pitchFamily="34" charset="0"/>
                <a:cs typeface="Arial" pitchFamily="34" charset="0"/>
              </a:rPr>
            </a:br>
            <a:r>
              <a:rPr lang="de-DE" sz="2800" baseline="30000" dirty="0" smtClean="0">
                <a:solidFill>
                  <a:schemeClr val="tx1">
                    <a:lumMod val="50000"/>
                    <a:lumOff val="50000"/>
                  </a:schemeClr>
                </a:solidFill>
                <a:latin typeface="Arial" pitchFamily="34" charset="0"/>
                <a:cs typeface="Arial" pitchFamily="34" charset="0"/>
              </a:rPr>
              <a:t>       </a:t>
            </a:r>
            <a:r>
              <a:rPr lang="de-DE" sz="5400" b="0" i="0" u="none" strike="noStrike" baseline="30000" dirty="0" smtClean="0">
                <a:solidFill>
                  <a:srgbClr val="CE003C"/>
                </a:solidFill>
                <a:latin typeface="Arial" pitchFamily="34" charset="0"/>
                <a:cs typeface="Arial" pitchFamily="34" charset="0"/>
              </a:rPr>
              <a:t>Palliative Geriatrie</a:t>
            </a:r>
          </a:p>
        </p:txBody>
      </p:sp>
      <p:sp>
        <p:nvSpPr>
          <p:cNvPr id="3" name="Untertitel 2"/>
          <p:cNvSpPr>
            <a:spLocks noGrp="1"/>
          </p:cNvSpPr>
          <p:nvPr>
            <p:ph type="subTitle" idx="1"/>
          </p:nvPr>
        </p:nvSpPr>
        <p:spPr>
          <a:xfrm>
            <a:off x="683568" y="1916832"/>
            <a:ext cx="3960440" cy="3836948"/>
          </a:xfrm>
        </p:spPr>
        <p:txBody>
          <a:bodyPr wrap="square">
            <a:spAutoFit/>
          </a:bodyPr>
          <a:lstStyle/>
          <a:p>
            <a:pPr algn="l">
              <a:lnSpc>
                <a:spcPct val="150000"/>
              </a:lnSpc>
            </a:pPr>
            <a:r>
              <a:rPr lang="de-DE" sz="1600" b="0" i="0" u="none" strike="noStrike" baseline="30000" dirty="0" smtClean="0">
                <a:solidFill>
                  <a:srgbClr val="000000"/>
                </a:solidFill>
                <a:latin typeface="Arial"/>
              </a:rPr>
              <a:t>Die Fachzeitschrift für </a:t>
            </a:r>
            <a:r>
              <a:rPr lang="de-DE" sz="1600" b="0" i="0" u="none" strike="noStrike" baseline="30000" dirty="0" smtClean="0">
                <a:solidFill>
                  <a:srgbClr val="CE003C"/>
                </a:solidFill>
                <a:latin typeface="Arial"/>
              </a:rPr>
              <a:t>Palliative Geriatrie</a:t>
            </a:r>
            <a:r>
              <a:rPr lang="de-DE" sz="1600" b="0" i="0" u="none" strike="noStrike" baseline="30000" dirty="0" smtClean="0">
                <a:solidFill>
                  <a:srgbClr val="000000"/>
                </a:solidFill>
                <a:latin typeface="Arial"/>
              </a:rPr>
              <a:t> wendet sich an Menschen in der Pflege, die sich der Sorge um hochbetagte Menschen bis zuletzt annehmen. Um alten Menschen leben und sterben in Würde zu ermöglichen, vermitteln wir Wissenswertes und zeigen Ihnen neue Wege auf.</a:t>
            </a:r>
          </a:p>
          <a:p>
            <a:pPr algn="l">
              <a:lnSpc>
                <a:spcPct val="150000"/>
              </a:lnSpc>
            </a:pPr>
            <a:endParaRPr lang="de-DE" sz="500" b="0" i="0" u="none" strike="noStrike" baseline="30000" dirty="0" smtClean="0">
              <a:solidFill>
                <a:srgbClr val="000000"/>
              </a:solidFill>
              <a:latin typeface="Arial"/>
            </a:endParaRPr>
          </a:p>
          <a:p>
            <a:pPr algn="l">
              <a:lnSpc>
                <a:spcPct val="150000"/>
              </a:lnSpc>
            </a:pPr>
            <a:r>
              <a:rPr lang="de-DE" sz="1600" b="0" i="0" u="none" strike="noStrike" baseline="30000" dirty="0" smtClean="0">
                <a:solidFill>
                  <a:srgbClr val="000000"/>
                </a:solidFill>
                <a:latin typeface="Arial"/>
              </a:rPr>
              <a:t>Wissen und Kompetenz aus dem Pflegeheim, der ambulanter Pflege, der Hospizbegleitung und Palliative Care vernetzen, national und international, in der Praxis und mit Fachexperten, Politik und Gesellschaft, das ist unser Anliegen. Überzeugen Sie sich selbst</a:t>
            </a:r>
            <a:r>
              <a:rPr lang="de-DE" sz="1800" b="0" i="0" u="none" strike="noStrike" baseline="30000" dirty="0" smtClean="0">
                <a:solidFill>
                  <a:srgbClr val="000000"/>
                </a:solidFill>
                <a:latin typeface="Arial"/>
              </a:rPr>
              <a:t>.</a:t>
            </a:r>
          </a:p>
          <a:p>
            <a:pPr algn="l">
              <a:lnSpc>
                <a:spcPct val="150000"/>
              </a:lnSpc>
            </a:pPr>
            <a:endParaRPr lang="de-DE" sz="500" b="0" i="0" u="none" strike="noStrike" baseline="30000" dirty="0" smtClean="0">
              <a:solidFill>
                <a:srgbClr val="000000"/>
              </a:solidFill>
              <a:latin typeface="Arial"/>
            </a:endParaRPr>
          </a:p>
          <a:p>
            <a:pPr algn="l">
              <a:lnSpc>
                <a:spcPct val="150000"/>
              </a:lnSpc>
            </a:pPr>
            <a:r>
              <a:rPr lang="de-DE" sz="1600" b="0" i="0" u="none" strike="noStrike" baseline="30000" dirty="0" smtClean="0">
                <a:solidFill>
                  <a:srgbClr val="000000"/>
                </a:solidFill>
                <a:latin typeface="Arial"/>
              </a:rPr>
              <a:t>Die Fachzeitschrift für </a:t>
            </a:r>
            <a:r>
              <a:rPr lang="de-DE" sz="1600" b="0" i="0" u="none" strike="noStrike" baseline="30000" dirty="0" smtClean="0">
                <a:solidFill>
                  <a:srgbClr val="CE003C"/>
                </a:solidFill>
                <a:latin typeface="Arial"/>
              </a:rPr>
              <a:t>Palliative Geriatrie</a:t>
            </a:r>
            <a:r>
              <a:rPr lang="de-DE" sz="1600" b="0" i="0" u="none" strike="noStrike" baseline="30000" dirty="0" smtClean="0">
                <a:solidFill>
                  <a:srgbClr val="000000"/>
                </a:solidFill>
                <a:latin typeface="Arial"/>
              </a:rPr>
              <a:t> erscheint viertel-jährlich und kann sowohl im Jahresabonnement als auch als Einzelheft bestellt werden.</a:t>
            </a:r>
          </a:p>
          <a:p>
            <a:pPr algn="l">
              <a:lnSpc>
                <a:spcPct val="170000"/>
              </a:lnSpc>
            </a:pPr>
            <a:endParaRPr lang="de-DE" sz="1400" b="0" i="0" u="none" strike="noStrike" baseline="30000" dirty="0" smtClean="0">
              <a:solidFill>
                <a:srgbClr val="000000"/>
              </a:solidFill>
              <a:latin typeface="Arial" pitchFamily="34" charset="0"/>
              <a:cs typeface="Arial" pitchFamily="34" charset="0"/>
            </a:endParaRPr>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6056" y="836712"/>
            <a:ext cx="3503959" cy="4412392"/>
          </a:xfrm>
          <a:prstGeom prst="rect">
            <a:avLst/>
          </a:prstGeom>
        </p:spPr>
      </p:pic>
      <p:sp>
        <p:nvSpPr>
          <p:cNvPr id="7" name="Rechteck 6"/>
          <p:cNvSpPr/>
          <p:nvPr/>
        </p:nvSpPr>
        <p:spPr>
          <a:xfrm>
            <a:off x="683568" y="6309320"/>
            <a:ext cx="7896447" cy="389850"/>
          </a:xfrm>
          <a:prstGeom prst="rect">
            <a:avLst/>
          </a:prstGeom>
        </p:spPr>
        <p:txBody>
          <a:bodyPr wrap="square">
            <a:spAutoFit/>
          </a:bodyPr>
          <a:lstStyle/>
          <a:p>
            <a:r>
              <a:rPr lang="de-DE" sz="2900" baseline="30000" dirty="0" smtClean="0">
                <a:solidFill>
                  <a:srgbClr val="CE003C"/>
                </a:solidFill>
                <a:latin typeface="Arial" pitchFamily="34" charset="0"/>
                <a:cs typeface="Arial" pitchFamily="34" charset="0"/>
              </a:rPr>
              <a:t>Jetzt </a:t>
            </a:r>
            <a:r>
              <a:rPr lang="de-DE" sz="2900" baseline="30000" dirty="0">
                <a:solidFill>
                  <a:srgbClr val="CE003C"/>
                </a:solidFill>
                <a:latin typeface="Arial" pitchFamily="34" charset="0"/>
                <a:cs typeface="Arial" pitchFamily="34" charset="0"/>
              </a:rPr>
              <a:t>bestellen unter Tel. 0711/18 42 09 51 oder www.hospiz-verlag.de</a:t>
            </a:r>
          </a:p>
        </p:txBody>
      </p:sp>
    </p:spTree>
    <p:extLst>
      <p:ext uri="{BB962C8B-B14F-4D97-AF65-F5344CB8AC3E}">
        <p14:creationId xmlns:p14="http://schemas.microsoft.com/office/powerpoint/2010/main" val="284551391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115</Words>
  <Application>Microsoft Office PowerPoint</Application>
  <PresentationFormat>Bildschirmpräsentation (4:3)</PresentationFormat>
  <Paragraphs>7</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Larissa</vt:lpstr>
      <vt:lpstr>Fachzeitschrift für         Palliative Geriatrie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Fachzeitschrift für         Palliative Geriatrie</dc:title>
  <dc:creator>Burkhardt</dc:creator>
  <cp:lastModifiedBy>Burkhardt</cp:lastModifiedBy>
  <cp:revision>8</cp:revision>
  <dcterms:created xsi:type="dcterms:W3CDTF">2018-03-20T10:21:26Z</dcterms:created>
  <dcterms:modified xsi:type="dcterms:W3CDTF">2018-03-20T12:51:34Z</dcterms:modified>
</cp:coreProperties>
</file>