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417"/>
    <a:srgbClr val="CE0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93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33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34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79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55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6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52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69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80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9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4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3D9A-6E04-46E7-B8CD-E58E0B23A198}" type="datetimeFigureOut">
              <a:rPr lang="de-DE" smtClean="0"/>
              <a:t>20.03.2018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F405-30BA-4206-AF86-CFAFB80BA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14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799" y="620689"/>
            <a:ext cx="7894215" cy="648071"/>
          </a:xfrm>
        </p:spPr>
        <p:txBody>
          <a:bodyPr anchor="t">
            <a:normAutofit/>
          </a:bodyPr>
          <a:lstStyle/>
          <a:p>
            <a:pPr algn="l"/>
            <a:r>
              <a:rPr lang="de-DE" sz="4800" b="0" i="0" u="none" strike="noStrike" baseline="30000" dirty="0" smtClean="0">
                <a:solidFill>
                  <a:srgbClr val="E43417"/>
                </a:solidFill>
                <a:latin typeface="Arial" pitchFamily="34" charset="0"/>
                <a:cs typeface="Arial" pitchFamily="34" charset="0"/>
              </a:rPr>
              <a:t>die hospiz </a:t>
            </a:r>
            <a:r>
              <a:rPr lang="de-DE" sz="4800" b="0" i="0" u="none" strike="noStrike" baseline="30000" dirty="0" err="1" smtClean="0">
                <a:solidFill>
                  <a:srgbClr val="E43417"/>
                </a:solidFill>
                <a:latin typeface="Arial" pitchFamily="34" charset="0"/>
                <a:cs typeface="Arial" pitchFamily="34" charset="0"/>
              </a:rPr>
              <a:t>zeitschrift</a:t>
            </a:r>
            <a:r>
              <a:rPr lang="de-DE" sz="4800" b="0" i="0" u="none" strike="noStrike" baseline="30000" dirty="0" smtClean="0">
                <a:solidFill>
                  <a:srgbClr val="E4341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4800" b="0" i="0" u="none" strike="noStrik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palliative </a:t>
            </a:r>
            <a:r>
              <a:rPr lang="de-DE" sz="4800" b="0" i="0" u="none" strike="noStrike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care</a:t>
            </a:r>
            <a:endParaRPr lang="de-DE" sz="4800" b="0" i="0" u="none" strike="noStrike" baseline="30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3960440" cy="4163191"/>
          </a:xfr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de-DE" sz="1600" b="0" i="0" u="none" strike="noStrike" baseline="30000" dirty="0" smtClean="0">
                <a:solidFill>
                  <a:srgbClr val="E43417"/>
                </a:solidFill>
                <a:latin typeface="Arial"/>
              </a:rPr>
              <a:t>die hospiz </a:t>
            </a:r>
            <a:r>
              <a:rPr lang="de-DE" sz="1600" b="0" i="0" u="none" strike="noStrike" baseline="30000" dirty="0" err="1" smtClean="0">
                <a:solidFill>
                  <a:srgbClr val="E43417"/>
                </a:solidFill>
                <a:latin typeface="Arial"/>
              </a:rPr>
              <a:t>zeitschrift</a:t>
            </a:r>
            <a:r>
              <a:rPr lang="de-DE" sz="1600" b="0" i="0" u="none" strike="noStrike" baseline="30000" dirty="0" smtClean="0">
                <a:solidFill>
                  <a:srgbClr val="E43417"/>
                </a:solidFill>
                <a:latin typeface="Arial"/>
              </a:rPr>
              <a:t> </a:t>
            </a:r>
            <a:r>
              <a:rPr lang="de-DE" sz="1600" b="0" i="0" u="none" strike="noStrik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palliative </a:t>
            </a:r>
            <a:r>
              <a:rPr lang="de-DE" sz="1600" b="0" i="0" u="none" strike="noStrike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care</a:t>
            </a:r>
            <a:r>
              <a:rPr lang="de-DE" sz="1600" b="0" i="0" u="none" strike="noStrik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 </a:t>
            </a:r>
            <a:r>
              <a:rPr lang="de-DE" sz="1600" b="0" i="0" u="none" strike="noStrike" baseline="30000" dirty="0" smtClean="0">
                <a:solidFill>
                  <a:srgbClr val="000000"/>
                </a:solidFill>
                <a:latin typeface="Arial"/>
              </a:rPr>
              <a:t>ist das Medium für alle in der Hospizbewegung und Palliative Care haupt- und ehren-amtlich tätigen Menschen. Wir vermitteln Wissenswertes aus Forschung und Praxis, wir beziehen Stellung – für eine ganz-</a:t>
            </a:r>
            <a:r>
              <a:rPr lang="de-DE" sz="1600" b="0" i="0" u="none" strike="noStrike" baseline="30000" dirty="0" err="1" smtClean="0">
                <a:solidFill>
                  <a:srgbClr val="000000"/>
                </a:solidFill>
                <a:latin typeface="Arial"/>
              </a:rPr>
              <a:t>heitliche</a:t>
            </a:r>
            <a:r>
              <a:rPr lang="de-DE" sz="1600" b="0" i="0" u="none" strike="noStrike" baseline="30000" dirty="0" smtClean="0">
                <a:solidFill>
                  <a:srgbClr val="000000"/>
                </a:solidFill>
                <a:latin typeface="Arial"/>
              </a:rPr>
              <a:t> Sorge bis zuletzt.</a:t>
            </a:r>
          </a:p>
          <a:p>
            <a:pPr algn="l">
              <a:lnSpc>
                <a:spcPct val="150000"/>
              </a:lnSpc>
            </a:pPr>
            <a:endParaRPr lang="de-DE" sz="1600" b="0" i="0" u="none" strike="noStrike" baseline="30000" dirty="0" smtClean="0">
              <a:solidFill>
                <a:srgbClr val="000000"/>
              </a:solidFill>
              <a:latin typeface="Arial"/>
            </a:endParaRPr>
          </a:p>
          <a:p>
            <a:pPr algn="l">
              <a:lnSpc>
                <a:spcPct val="150000"/>
              </a:lnSpc>
            </a:pPr>
            <a:r>
              <a:rPr lang="de-DE" sz="1600" b="0" i="0" u="none" strike="noStrike" baseline="30000" dirty="0" smtClean="0">
                <a:solidFill>
                  <a:srgbClr val="000000"/>
                </a:solidFill>
                <a:latin typeface="Arial"/>
              </a:rPr>
              <a:t>Mit Schwerpunktthemen in jedem Heft geben wir vertiefendes Wissen und Informationen zu relevanten oder aktuellen Themen, die uns bewegen. Stellenmarkt, Veranstaltungs- und Kongresskalender informieren über aktuelle Perspektiven und geben einen guten Überblick über die Fort- und Weiter-</a:t>
            </a:r>
            <a:r>
              <a:rPr lang="de-DE" sz="1600" b="0" i="0" u="none" strike="noStrike" baseline="30000" dirty="0" err="1" smtClean="0">
                <a:solidFill>
                  <a:srgbClr val="000000"/>
                </a:solidFill>
                <a:latin typeface="Arial"/>
              </a:rPr>
              <a:t>bildungsmaßnahmen</a:t>
            </a:r>
            <a:r>
              <a:rPr lang="de-DE" sz="1600" b="0" i="0" u="none" strike="noStrike" baseline="30000" dirty="0" smtClean="0">
                <a:solidFill>
                  <a:srgbClr val="000000"/>
                </a:solidFill>
                <a:latin typeface="Arial"/>
              </a:rPr>
              <a:t>, bundesweit und in Ihrer Region.</a:t>
            </a:r>
          </a:p>
          <a:p>
            <a:pPr algn="l">
              <a:lnSpc>
                <a:spcPct val="150000"/>
              </a:lnSpc>
            </a:pPr>
            <a:endParaRPr lang="de-DE" sz="1600" b="0" i="0" u="none" strike="noStrike" baseline="30000" dirty="0" smtClean="0">
              <a:solidFill>
                <a:srgbClr val="000000"/>
              </a:solidFill>
              <a:latin typeface="Arial"/>
            </a:endParaRPr>
          </a:p>
          <a:p>
            <a:pPr algn="l">
              <a:lnSpc>
                <a:spcPct val="150000"/>
              </a:lnSpc>
            </a:pPr>
            <a:r>
              <a:rPr lang="de-DE" sz="1600" b="0" i="0" u="none" strike="noStrike" baseline="30000" dirty="0" smtClean="0">
                <a:solidFill>
                  <a:srgbClr val="E43417"/>
                </a:solidFill>
                <a:latin typeface="Arial"/>
              </a:rPr>
              <a:t>die hospiz </a:t>
            </a:r>
            <a:r>
              <a:rPr lang="de-DE" sz="1600" b="0" i="0" u="none" strike="noStrike" baseline="30000" dirty="0" err="1" smtClean="0">
                <a:solidFill>
                  <a:srgbClr val="E43417"/>
                </a:solidFill>
                <a:latin typeface="Arial"/>
              </a:rPr>
              <a:t>zeitschrift</a:t>
            </a:r>
            <a:r>
              <a:rPr lang="de-DE" sz="1600" b="0" i="0" u="none" strike="noStrike" baseline="30000" dirty="0" smtClean="0">
                <a:solidFill>
                  <a:srgbClr val="E43417"/>
                </a:solidFill>
                <a:latin typeface="Arial"/>
              </a:rPr>
              <a:t> </a:t>
            </a:r>
            <a:r>
              <a:rPr lang="de-DE" sz="1600" b="0" i="0" u="none" strike="noStrik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palliative </a:t>
            </a:r>
            <a:r>
              <a:rPr lang="de-DE" sz="1600" b="0" i="0" u="none" strike="noStrike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care</a:t>
            </a:r>
            <a:r>
              <a:rPr lang="de-DE" sz="1600" b="0" i="0" u="none" strike="noStrike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 </a:t>
            </a:r>
            <a:r>
              <a:rPr lang="de-DE" sz="1600" b="0" i="0" u="none" strike="noStrike" baseline="30000" dirty="0" smtClean="0">
                <a:solidFill>
                  <a:srgbClr val="000000"/>
                </a:solidFill>
                <a:latin typeface="Arial"/>
              </a:rPr>
              <a:t>erscheint vierteljährlich und kann sowohl im Jahresabonnement als auch als Einzelheft bestellt werden.</a:t>
            </a:r>
          </a:p>
        </p:txBody>
      </p:sp>
      <p:sp>
        <p:nvSpPr>
          <p:cNvPr id="7" name="Rechteck 6"/>
          <p:cNvSpPr/>
          <p:nvPr/>
        </p:nvSpPr>
        <p:spPr>
          <a:xfrm>
            <a:off x="683568" y="6309320"/>
            <a:ext cx="78964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b="0" i="0" u="none" strike="noStrike" baseline="30000" dirty="0" smtClean="0">
                <a:solidFill>
                  <a:srgbClr val="E43417"/>
                </a:solidFill>
                <a:latin typeface="Arial" pitchFamily="34" charset="0"/>
                <a:cs typeface="Arial" pitchFamily="34" charset="0"/>
              </a:rPr>
              <a:t>Bestellungen unter Tel. 07154/13 27 37 oder www.hospiz-verlag.de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317" y="1484784"/>
            <a:ext cx="3347116" cy="45120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4551391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die hospiz zeitschrift palliative care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Fachzeitschrift für         Palliative Geriatrie</dc:title>
  <dc:creator>Burkhardt</dc:creator>
  <cp:lastModifiedBy>Burkhardt</cp:lastModifiedBy>
  <cp:revision>9</cp:revision>
  <dcterms:created xsi:type="dcterms:W3CDTF">2018-03-20T10:21:26Z</dcterms:created>
  <dcterms:modified xsi:type="dcterms:W3CDTF">2018-03-20T12:50:32Z</dcterms:modified>
</cp:coreProperties>
</file>